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7" r:id="rId3"/>
    <p:sldId id="276" r:id="rId4"/>
    <p:sldId id="280" r:id="rId5"/>
    <p:sldId id="281" r:id="rId6"/>
    <p:sldId id="275" r:id="rId7"/>
    <p:sldId id="259" r:id="rId8"/>
    <p:sldId id="283" r:id="rId9"/>
    <p:sldId id="282" r:id="rId10"/>
    <p:sldId id="287" r:id="rId11"/>
    <p:sldId id="284" r:id="rId12"/>
    <p:sldId id="257" r:id="rId13"/>
    <p:sldId id="274" r:id="rId14"/>
    <p:sldId id="273" r:id="rId15"/>
    <p:sldId id="285" r:id="rId16"/>
    <p:sldId id="266" r:id="rId17"/>
    <p:sldId id="286" r:id="rId18"/>
    <p:sldId id="271" r:id="rId19"/>
    <p:sldId id="26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53029" autoAdjust="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1D1697-9C08-432E-9312-ADB55DDA5926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8B440-D78A-41F4-BB55-CA2A0FA10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055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49B83-900D-41A4-9728-471CA56561E8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EC0DF41-A994-4765-810C-0A6B02C56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49B83-900D-41A4-9728-471CA56561E8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DF41-A994-4765-810C-0A6B02C56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49B83-900D-41A4-9728-471CA56561E8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DF41-A994-4765-810C-0A6B02C56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49B83-900D-41A4-9728-471CA56561E8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DF41-A994-4765-810C-0A6B02C56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49B83-900D-41A4-9728-471CA56561E8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C0DF41-A994-4765-810C-0A6B02C56C9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49B83-900D-41A4-9728-471CA56561E8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DF41-A994-4765-810C-0A6B02C56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49B83-900D-41A4-9728-471CA56561E8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DF41-A994-4765-810C-0A6B02C56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49B83-900D-41A4-9728-471CA56561E8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DF41-A994-4765-810C-0A6B02C56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49B83-900D-41A4-9728-471CA56561E8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DF41-A994-4765-810C-0A6B02C56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49B83-900D-41A4-9728-471CA56561E8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DF41-A994-4765-810C-0A6B02C56C9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49B83-900D-41A4-9728-471CA56561E8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EC0DF41-A994-4765-810C-0A6B02C56C9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D2E49B83-900D-41A4-9728-471CA56561E8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3EC0DF41-A994-4765-810C-0A6B02C56C9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7345" y="188640"/>
            <a:ext cx="7846640" cy="1440159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Блокада Ленинграда </a:t>
            </a:r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08.09.1941 - 27.01.1944</a:t>
            </a:r>
            <a:endParaRPr lang="ru-RU" sz="36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869160"/>
            <a:ext cx="4975448" cy="8458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59051"/>
            <a:ext cx="7776864" cy="490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3682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290" y="476673"/>
            <a:ext cx="4223168" cy="5853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4011613" cy="564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0935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600" y="332656"/>
            <a:ext cx="8857768" cy="6480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2942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4005064"/>
            <a:ext cx="3960440" cy="1368152"/>
          </a:xfrm>
        </p:spPr>
        <p:txBody>
          <a:bodyPr>
            <a:normAutofit/>
          </a:bodyPr>
          <a:lstStyle/>
          <a:p>
            <a:endParaRPr lang="ru-RU" sz="20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43608" y="188640"/>
            <a:ext cx="7033592" cy="4752529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Памятник детям Ленинграда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49896"/>
            <a:ext cx="5327431" cy="5890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0451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4896544" cy="2520280"/>
          </a:xfrm>
        </p:spPr>
        <p:txBody>
          <a:bodyPr/>
          <a:lstStyle/>
          <a:p>
            <a:r>
              <a:rPr lang="ru-RU" sz="2000" dirty="0">
                <a:solidFill>
                  <a:schemeClr val="tx1"/>
                </a:solidFill>
              </a:rPr>
              <a:t>Блокада…далёко это слово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от наших мирных светлых дней.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Произношу его и вижу снова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голодных умирающих детей.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373" y="3140968"/>
            <a:ext cx="4765627" cy="356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624"/>
            <a:ext cx="3029322" cy="3029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8" y="2492896"/>
            <a:ext cx="4392488" cy="4100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0876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80728"/>
            <a:ext cx="8568952" cy="18002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Дети, </a:t>
            </a:r>
            <a:r>
              <a:rPr lang="ru-RU" sz="4000" dirty="0" smtClean="0">
                <a:solidFill>
                  <a:schemeClr val="tx1"/>
                </a:solidFill>
              </a:rPr>
              <a:t>плача, </a:t>
            </a:r>
            <a:r>
              <a:rPr lang="ru-RU" sz="4000" dirty="0">
                <a:solidFill>
                  <a:schemeClr val="tx1"/>
                </a:solidFill>
              </a:rPr>
              <a:t>хлеба просили, Нет страшнее пытки </a:t>
            </a:r>
            <a:r>
              <a:rPr lang="ru-RU" sz="4000" dirty="0" smtClean="0">
                <a:solidFill>
                  <a:schemeClr val="tx1"/>
                </a:solidFill>
              </a:rPr>
              <a:t>такой.</a:t>
            </a:r>
            <a:br>
              <a:rPr lang="ru-RU" sz="4000" dirty="0" smtClean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212976"/>
            <a:ext cx="3881347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4921319" cy="335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364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007"/>
            <a:ext cx="7938729" cy="6756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2453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210398" cy="82801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Дневник </a:t>
            </a:r>
            <a:r>
              <a:rPr lang="ru-RU" sz="3200" dirty="0" err="1" smtClean="0"/>
              <a:t>тани</a:t>
            </a:r>
            <a:r>
              <a:rPr lang="ru-RU" sz="3200" dirty="0" smtClean="0"/>
              <a:t> </a:t>
            </a:r>
            <a:r>
              <a:rPr lang="ru-RU" sz="3200" dirty="0" err="1" smtClean="0"/>
              <a:t>савичевой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2386608" cy="4608512"/>
          </a:xfrm>
        </p:spPr>
        <p:txBody>
          <a:bodyPr>
            <a:normAutofit/>
          </a:bodyPr>
          <a:lstStyle/>
          <a:p>
            <a:r>
              <a:rPr lang="ru-RU" dirty="0"/>
              <a:t>Дневник Тани Савичевой фигурировал на Нюрнбергском процессе как один из обвинительных документов против фашистских преступников.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1484784"/>
            <a:ext cx="5969396" cy="474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869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94665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5046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7992888" cy="144016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5400" dirty="0" err="1" smtClean="0"/>
              <a:t>пискаревское</a:t>
            </a:r>
            <a:r>
              <a:rPr lang="ru-RU" sz="5400" dirty="0" smtClean="0"/>
              <a:t> кладбище</a:t>
            </a:r>
            <a:endParaRPr lang="ru-RU" sz="54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55576" y="2852936"/>
            <a:ext cx="7321624" cy="327322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5919885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673" y="2636912"/>
            <a:ext cx="2987808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4171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995120" cy="241218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Ленинградец душой и родом,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болен я сорок первым годом.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err="1" smtClean="0">
                <a:solidFill>
                  <a:schemeClr val="tx1"/>
                </a:solidFill>
              </a:rPr>
              <a:t>Пискарёвка</a:t>
            </a:r>
            <a:r>
              <a:rPr lang="ru-RU" sz="2800" dirty="0" smtClean="0">
                <a:solidFill>
                  <a:schemeClr val="tx1"/>
                </a:solidFill>
              </a:rPr>
              <a:t> во мне живёт…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там лежит половина города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и не знает, что дождь идёт…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1800" dirty="0"/>
              <a:t> </a:t>
            </a:r>
            <a:r>
              <a:rPr lang="ru-RU" sz="1800" dirty="0" smtClean="0"/>
              <a:t>                                           </a:t>
            </a:r>
            <a:endParaRPr lang="ru-RU" sz="180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2"/>
            <a:ext cx="7283152" cy="348925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3" y="2272922"/>
            <a:ext cx="3089919" cy="4258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48880"/>
            <a:ext cx="4866117" cy="4182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926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2718"/>
            <a:ext cx="7920880" cy="82801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>900 ДНЕЙ БЛОКАДЫ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2492896"/>
            <a:ext cx="6529536" cy="36332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036495" cy="5695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2265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38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8176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76" y="244219"/>
            <a:ext cx="8090796" cy="6065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627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96" y="-17906"/>
            <a:ext cx="8905799" cy="6875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0845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88538"/>
            <a:ext cx="778715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Дорога жизни</a:t>
            </a:r>
            <a:br>
              <a:rPr lang="ru-RU" dirty="0" smtClean="0"/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продовольствие в </a:t>
            </a: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</a:rPr>
              <a:t>ленинграде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 закончилось. Только одна дорога связывала блокадный город с большой землей. Эта дорога шла по воде.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i="1" dirty="0" smtClean="0"/>
              <a:t>Она- как легенда, как песня, как знамя,</a:t>
            </a:r>
          </a:p>
          <a:p>
            <a:r>
              <a:rPr lang="ru-RU" sz="1800" i="1" dirty="0" smtClean="0"/>
              <a:t>У этой дороги не будет конца- она</a:t>
            </a:r>
          </a:p>
          <a:p>
            <a:r>
              <a:rPr lang="ru-RU" sz="1800" i="1" dirty="0" smtClean="0"/>
              <a:t>Навсегда пролегла через память, </a:t>
            </a:r>
          </a:p>
          <a:p>
            <a:r>
              <a:rPr lang="ru-RU" sz="1800" i="1" dirty="0" smtClean="0"/>
              <a:t>Навеки прошла через наши сердца.</a:t>
            </a:r>
            <a:endParaRPr lang="ru-RU" sz="1800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700" y="4005064"/>
            <a:ext cx="3754702" cy="2628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22" y="3523641"/>
            <a:ext cx="3895750" cy="2983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700" y="1484784"/>
            <a:ext cx="3754702" cy="2319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0594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03232" cy="1116042"/>
          </a:xfrm>
        </p:spPr>
        <p:txBody>
          <a:bodyPr/>
          <a:lstStyle/>
          <a:p>
            <a:pPr algn="ctr"/>
            <a:r>
              <a:rPr lang="ru-RU" b="1" dirty="0" smtClean="0"/>
              <a:t>  </a:t>
            </a:r>
            <a:r>
              <a:rPr lang="ru-RU" sz="6600" b="1" dirty="0" smtClean="0">
                <a:solidFill>
                  <a:schemeClr val="tx1"/>
                </a:solidFill>
              </a:rPr>
              <a:t>Голод 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04" y="4077072"/>
            <a:ext cx="3312368" cy="248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66019"/>
            <a:ext cx="4498399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04" y="1518890"/>
            <a:ext cx="3732956" cy="2466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0559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656"/>
            <a:ext cx="4248472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2" y="332656"/>
            <a:ext cx="398291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7200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32"/>
            <a:ext cx="9093646" cy="6821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91705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341</TotalTime>
  <Words>82</Words>
  <Application>Microsoft Office PowerPoint</Application>
  <PresentationFormat>Экран (4:3)</PresentationFormat>
  <Paragraphs>15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Главная</vt:lpstr>
      <vt:lpstr>Блокада Ленинграда 08.09.1941 - 27.01.1944</vt:lpstr>
      <vt:lpstr>900 ДНЕЙ БЛОКАДЫ</vt:lpstr>
      <vt:lpstr>Презентация PowerPoint</vt:lpstr>
      <vt:lpstr>Презентация PowerPoint</vt:lpstr>
      <vt:lpstr>Презентация PowerPoint</vt:lpstr>
      <vt:lpstr>Дорога жизни продовольствие в ленинграде закончилось. Только одна дорога связывала блокадный город с большой землей. Эта дорога шла по воде.</vt:lpstr>
      <vt:lpstr>  Голод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Блокада…далёко это слово от наших мирных светлых дней. Произношу его и вижу снова голодных умирающих детей.</vt:lpstr>
      <vt:lpstr>Дети, плача, хлеба просили, Нет страшнее пытки такой. </vt:lpstr>
      <vt:lpstr>Презентация PowerPoint</vt:lpstr>
      <vt:lpstr>Дневник тани савичевой</vt:lpstr>
      <vt:lpstr>Презентация PowerPoint</vt:lpstr>
      <vt:lpstr>     пискаревское кладбище</vt:lpstr>
      <vt:lpstr>Ленинградец душой и родом, болен я сорок первым годом. Пискарёвка во мне живёт… там лежит половина города  и не знает, что дождь идёт…                                             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123</cp:lastModifiedBy>
  <cp:revision>35</cp:revision>
  <dcterms:created xsi:type="dcterms:W3CDTF">2014-03-17T18:05:31Z</dcterms:created>
  <dcterms:modified xsi:type="dcterms:W3CDTF">2014-05-05T15:24:30Z</dcterms:modified>
</cp:coreProperties>
</file>